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93" r:id="rId3"/>
    <p:sldMasterId id="2147483808" r:id="rId4"/>
  </p:sldMasterIdLst>
  <p:notesMasterIdLst>
    <p:notesMasterId r:id="rId37"/>
  </p:notesMasterIdLst>
  <p:sldIdLst>
    <p:sldId id="259" r:id="rId5"/>
    <p:sldId id="262" r:id="rId6"/>
    <p:sldId id="376" r:id="rId7"/>
    <p:sldId id="271" r:id="rId8"/>
    <p:sldId id="274" r:id="rId9"/>
    <p:sldId id="277" r:id="rId10"/>
    <p:sldId id="280" r:id="rId11"/>
    <p:sldId id="283" r:id="rId12"/>
    <p:sldId id="289" r:id="rId13"/>
    <p:sldId id="362" r:id="rId14"/>
    <p:sldId id="364" r:id="rId15"/>
    <p:sldId id="307" r:id="rId16"/>
    <p:sldId id="375" r:id="rId17"/>
    <p:sldId id="319" r:id="rId18"/>
    <p:sldId id="325" r:id="rId19"/>
    <p:sldId id="328" r:id="rId20"/>
    <p:sldId id="334" r:id="rId21"/>
    <p:sldId id="337" r:id="rId22"/>
    <p:sldId id="340" r:id="rId23"/>
    <p:sldId id="349" r:id="rId24"/>
    <p:sldId id="355" r:id="rId25"/>
    <p:sldId id="361" r:id="rId26"/>
    <p:sldId id="365" r:id="rId27"/>
    <p:sldId id="366" r:id="rId28"/>
    <p:sldId id="372" r:id="rId29"/>
    <p:sldId id="373" r:id="rId30"/>
    <p:sldId id="374" r:id="rId31"/>
    <p:sldId id="367" r:id="rId32"/>
    <p:sldId id="368" r:id="rId33"/>
    <p:sldId id="369" r:id="rId34"/>
    <p:sldId id="370" r:id="rId35"/>
    <p:sldId id="371" r:id="rId36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/>
    <p:restoredTop sz="0"/>
  </p:normalViewPr>
  <p:slideViewPr>
    <p:cSldViewPr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 b="0" i="0" u="none" strike="noStrike" cap="none">
        <a:solidFill>
          <a:srgbClr val="000000"/>
        </a:solidFill>
        <a:latin typeface="Arial" pitchFamily="34" charset="0"/>
        <a:ea typeface="Arial" pitchFamily="34" charset="0"/>
        <a:cs typeface="Arial" pitchFamily="34" charset="0"/>
        <a:sym typeface="Arial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69" name="Google Shape;1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9822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63" name="Google Shape;1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070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668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55" name="Google Shape;1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536C422-1FF1-40AB-8C3C-D29996A77997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DF19087-9047-44A7-A1E6-94CE1D39FED5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6DE5B-C1AE-4640-ACD7-D4FAE7958E76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8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ct val="0"/>
              </a:spcBef>
              <a:buNone/>
              <a:defRPr/>
            </a:lvl1pPr>
            <a:lvl2pPr marL="0" lvl="1" indent="0" algn="l">
              <a:spcBef>
                <a:spcPct val="0"/>
              </a:spcBef>
              <a:buNone/>
              <a:defRPr/>
            </a:lvl2pPr>
            <a:lvl3pPr marL="0" lvl="2" indent="0" algn="l">
              <a:spcBef>
                <a:spcPct val="0"/>
              </a:spcBef>
              <a:buNone/>
              <a:defRPr/>
            </a:lvl3pPr>
            <a:lvl4pPr marL="0" lvl="3" indent="0" algn="l">
              <a:spcBef>
                <a:spcPct val="0"/>
              </a:spcBef>
              <a:buNone/>
              <a:defRPr/>
            </a:lvl4pPr>
            <a:lvl5pPr marL="0" lvl="4" indent="0" algn="l">
              <a:spcBef>
                <a:spcPct val="0"/>
              </a:spcBef>
              <a:buNone/>
              <a:defRPr/>
            </a:lvl5pPr>
            <a:lvl6pPr marL="0" lvl="5" indent="0" algn="l">
              <a:spcBef>
                <a:spcPct val="0"/>
              </a:spcBef>
              <a:buNone/>
              <a:defRPr/>
            </a:lvl6pPr>
            <a:lvl7pPr marL="0" lvl="6" indent="0" algn="l">
              <a:spcBef>
                <a:spcPct val="0"/>
              </a:spcBef>
              <a:buNone/>
              <a:defRPr/>
            </a:lvl7pPr>
            <a:lvl8pPr marL="0" lvl="7" indent="0" algn="l">
              <a:spcBef>
                <a:spcPct val="0"/>
              </a:spcBef>
              <a:buNone/>
              <a:defRPr/>
            </a:lvl8pPr>
            <a:lvl9pPr marL="0" lvl="8" indent="0" algn="l">
              <a:spcBef>
                <a:spcPct val="0"/>
              </a:spcBef>
              <a:buNone/>
              <a:defRPr/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0" name="Google Shape;20;p19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ct val="0"/>
              </a:spcBef>
              <a:buNone/>
              <a:defRPr/>
            </a:lvl1pPr>
            <a:lvl2pPr marL="0" lvl="1" indent="0" algn="l">
              <a:spcBef>
                <a:spcPct val="0"/>
              </a:spcBef>
              <a:buNone/>
              <a:defRPr/>
            </a:lvl2pPr>
            <a:lvl3pPr marL="0" lvl="2" indent="0" algn="l">
              <a:spcBef>
                <a:spcPct val="0"/>
              </a:spcBef>
              <a:buNone/>
              <a:defRPr/>
            </a:lvl3pPr>
            <a:lvl4pPr marL="0" lvl="3" indent="0" algn="l">
              <a:spcBef>
                <a:spcPct val="0"/>
              </a:spcBef>
              <a:buNone/>
              <a:defRPr/>
            </a:lvl4pPr>
            <a:lvl5pPr marL="0" lvl="4" indent="0" algn="l">
              <a:spcBef>
                <a:spcPct val="0"/>
              </a:spcBef>
              <a:buNone/>
              <a:defRPr/>
            </a:lvl5pPr>
            <a:lvl6pPr marL="0" lvl="5" indent="0" algn="l">
              <a:spcBef>
                <a:spcPct val="0"/>
              </a:spcBef>
              <a:buNone/>
              <a:defRPr/>
            </a:lvl6pPr>
            <a:lvl7pPr marL="0" lvl="6" indent="0" algn="l">
              <a:spcBef>
                <a:spcPct val="0"/>
              </a:spcBef>
              <a:buNone/>
              <a:defRPr/>
            </a:lvl7pPr>
            <a:lvl8pPr marL="0" lvl="7" indent="0" algn="l">
              <a:spcBef>
                <a:spcPct val="0"/>
              </a:spcBef>
              <a:buNone/>
              <a:defRPr/>
            </a:lvl8pPr>
            <a:lvl9pPr marL="0" lvl="8" indent="0" algn="l">
              <a:spcBef>
                <a:spcPct val="0"/>
              </a:spcBef>
              <a:buNone/>
              <a:defRPr/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19"/>
          <p:cNvCxnSpPr/>
          <p:nvPr/>
        </p:nvCxnSpPr>
        <p:spPr>
          <a:xfrm rot="10800000" flipH="1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9" name="Google Shape;29;p20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/>
            </a:lvl1pPr>
            <a:lvl2pPr lvl="1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ct val="0"/>
              </a:spcBef>
              <a:buNone/>
              <a:defRPr/>
            </a:lvl1pPr>
            <a:lvl2pPr marL="0" lvl="1" indent="0" algn="l">
              <a:spcBef>
                <a:spcPct val="0"/>
              </a:spcBef>
              <a:buNone/>
              <a:defRPr/>
            </a:lvl2pPr>
            <a:lvl3pPr marL="0" lvl="2" indent="0" algn="l">
              <a:spcBef>
                <a:spcPct val="0"/>
              </a:spcBef>
              <a:buNone/>
              <a:defRPr/>
            </a:lvl3pPr>
            <a:lvl4pPr marL="0" lvl="3" indent="0" algn="l">
              <a:spcBef>
                <a:spcPct val="0"/>
              </a:spcBef>
              <a:buNone/>
              <a:defRPr/>
            </a:lvl4pPr>
            <a:lvl5pPr marL="0" lvl="4" indent="0" algn="l">
              <a:spcBef>
                <a:spcPct val="0"/>
              </a:spcBef>
              <a:buNone/>
              <a:defRPr/>
            </a:lvl5pPr>
            <a:lvl6pPr marL="0" lvl="5" indent="0" algn="l">
              <a:spcBef>
                <a:spcPct val="0"/>
              </a:spcBef>
              <a:buNone/>
              <a:defRPr/>
            </a:lvl6pPr>
            <a:lvl7pPr marL="0" lvl="6" indent="0" algn="l">
              <a:spcBef>
                <a:spcPct val="0"/>
              </a:spcBef>
              <a:buNone/>
              <a:defRPr/>
            </a:lvl7pPr>
            <a:lvl8pPr marL="0" lvl="7" indent="0" algn="l">
              <a:spcBef>
                <a:spcPct val="0"/>
              </a:spcBef>
              <a:buNone/>
              <a:defRPr/>
            </a:lvl8pPr>
            <a:lvl9pPr marL="0" lvl="8" indent="0" algn="l">
              <a:spcBef>
                <a:spcPct val="0"/>
              </a:spcBef>
              <a:buNone/>
              <a:defRPr/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" name="Google Shape;35;p20"/>
          <p:cNvCxnSpPr/>
          <p:nvPr/>
        </p:nvCxnSpPr>
        <p:spPr>
          <a:xfrm rot="10800000" flipH="1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body" idx="1"/>
          </p:nvPr>
        </p:nvSpPr>
        <p:spPr>
          <a:xfrm>
            <a:off x="1024127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body" idx="2"/>
          </p:nvPr>
        </p:nvSpPr>
        <p:spPr>
          <a:xfrm>
            <a:off x="5989320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ct val="0"/>
              </a:spcBef>
              <a:buNone/>
              <a:defRPr/>
            </a:lvl1pPr>
            <a:lvl2pPr marL="0" lvl="1" indent="0" algn="l">
              <a:spcBef>
                <a:spcPct val="0"/>
              </a:spcBef>
              <a:buNone/>
              <a:defRPr/>
            </a:lvl2pPr>
            <a:lvl3pPr marL="0" lvl="2" indent="0" algn="l">
              <a:spcBef>
                <a:spcPct val="0"/>
              </a:spcBef>
              <a:buNone/>
              <a:defRPr/>
            </a:lvl3pPr>
            <a:lvl4pPr marL="0" lvl="3" indent="0" algn="l">
              <a:spcBef>
                <a:spcPct val="0"/>
              </a:spcBef>
              <a:buNone/>
              <a:defRPr/>
            </a:lvl4pPr>
            <a:lvl5pPr marL="0" lvl="4" indent="0" algn="l">
              <a:spcBef>
                <a:spcPct val="0"/>
              </a:spcBef>
              <a:buNone/>
              <a:defRPr/>
            </a:lvl5pPr>
            <a:lvl6pPr marL="0" lvl="5" indent="0" algn="l">
              <a:spcBef>
                <a:spcPct val="0"/>
              </a:spcBef>
              <a:buNone/>
              <a:defRPr/>
            </a:lvl6pPr>
            <a:lvl7pPr marL="0" lvl="6" indent="0" algn="l">
              <a:spcBef>
                <a:spcPct val="0"/>
              </a:spcBef>
              <a:buNone/>
              <a:defRPr/>
            </a:lvl7pPr>
            <a:lvl8pPr marL="0" lvl="7" indent="0" algn="l">
              <a:spcBef>
                <a:spcPct val="0"/>
              </a:spcBef>
              <a:buNone/>
              <a:defRPr/>
            </a:lvl8pPr>
            <a:lvl9pPr marL="0" lvl="8" indent="0" algn="l">
              <a:spcBef>
                <a:spcPct val="0"/>
              </a:spcBef>
              <a:buNone/>
              <a:defRPr/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00" rIns="13715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ts val="2300"/>
              <a:buNone/>
              <a:defRPr sz="2300" b="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body" idx="2"/>
          </p:nvPr>
        </p:nvSpPr>
        <p:spPr>
          <a:xfrm>
            <a:off x="102412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body" idx="3"/>
          </p:nvPr>
        </p:nvSpPr>
        <p:spPr>
          <a:xfrm>
            <a:off x="599088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00" rIns="13715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ts val="2300"/>
              <a:buNone/>
              <a:defRPr sz="2300" b="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4"/>
          </p:nvPr>
        </p:nvSpPr>
        <p:spPr>
          <a:xfrm>
            <a:off x="599088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ct val="0"/>
              </a:spcBef>
              <a:buNone/>
              <a:defRPr/>
            </a:lvl1pPr>
            <a:lvl2pPr marL="0" lvl="1" indent="0" algn="l">
              <a:spcBef>
                <a:spcPct val="0"/>
              </a:spcBef>
              <a:buNone/>
              <a:defRPr/>
            </a:lvl2pPr>
            <a:lvl3pPr marL="0" lvl="2" indent="0" algn="l">
              <a:spcBef>
                <a:spcPct val="0"/>
              </a:spcBef>
              <a:buNone/>
              <a:defRPr/>
            </a:lvl3pPr>
            <a:lvl4pPr marL="0" lvl="3" indent="0" algn="l">
              <a:spcBef>
                <a:spcPct val="0"/>
              </a:spcBef>
              <a:buNone/>
              <a:defRPr/>
            </a:lvl4pPr>
            <a:lvl5pPr marL="0" lvl="4" indent="0" algn="l">
              <a:spcBef>
                <a:spcPct val="0"/>
              </a:spcBef>
              <a:buNone/>
              <a:defRPr/>
            </a:lvl5pPr>
            <a:lvl6pPr marL="0" lvl="5" indent="0" algn="l">
              <a:spcBef>
                <a:spcPct val="0"/>
              </a:spcBef>
              <a:buNone/>
              <a:defRPr/>
            </a:lvl6pPr>
            <a:lvl7pPr marL="0" lvl="6" indent="0" algn="l">
              <a:spcBef>
                <a:spcPct val="0"/>
              </a:spcBef>
              <a:buNone/>
              <a:defRPr/>
            </a:lvl7pPr>
            <a:lvl8pPr marL="0" lvl="7" indent="0" algn="l">
              <a:spcBef>
                <a:spcPct val="0"/>
              </a:spcBef>
              <a:buNone/>
              <a:defRPr/>
            </a:lvl8pPr>
            <a:lvl9pPr marL="0" lvl="8" indent="0" algn="l">
              <a:spcBef>
                <a:spcPct val="0"/>
              </a:spcBef>
              <a:buNone/>
              <a:defRPr/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ct val="0"/>
              </a:spcBef>
              <a:buNone/>
              <a:defRPr/>
            </a:lvl1pPr>
            <a:lvl2pPr marL="0" lvl="1" indent="0" algn="l">
              <a:spcBef>
                <a:spcPct val="0"/>
              </a:spcBef>
              <a:buNone/>
              <a:defRPr/>
            </a:lvl2pPr>
            <a:lvl3pPr marL="0" lvl="2" indent="0" algn="l">
              <a:spcBef>
                <a:spcPct val="0"/>
              </a:spcBef>
              <a:buNone/>
              <a:defRPr/>
            </a:lvl3pPr>
            <a:lvl4pPr marL="0" lvl="3" indent="0" algn="l">
              <a:spcBef>
                <a:spcPct val="0"/>
              </a:spcBef>
              <a:buNone/>
              <a:defRPr/>
            </a:lvl4pPr>
            <a:lvl5pPr marL="0" lvl="4" indent="0" algn="l">
              <a:spcBef>
                <a:spcPct val="0"/>
              </a:spcBef>
              <a:buNone/>
              <a:defRPr/>
            </a:lvl5pPr>
            <a:lvl6pPr marL="0" lvl="5" indent="0" algn="l">
              <a:spcBef>
                <a:spcPct val="0"/>
              </a:spcBef>
              <a:buNone/>
              <a:defRPr/>
            </a:lvl6pPr>
            <a:lvl7pPr marL="0" lvl="6" indent="0" algn="l">
              <a:spcBef>
                <a:spcPct val="0"/>
              </a:spcBef>
              <a:buNone/>
              <a:defRPr/>
            </a:lvl7pPr>
            <a:lvl8pPr marL="0" lvl="7" indent="0" algn="l">
              <a:spcBef>
                <a:spcPct val="0"/>
              </a:spcBef>
              <a:buNone/>
              <a:defRPr/>
            </a:lvl8pPr>
            <a:lvl9pPr marL="0" lvl="8" indent="0" algn="l">
              <a:spcBef>
                <a:spcPct val="0"/>
              </a:spcBef>
              <a:buNone/>
              <a:defRPr/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4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ct val="0"/>
              </a:spcBef>
              <a:buNone/>
              <a:defRPr/>
            </a:lvl1pPr>
            <a:lvl2pPr marL="0" lvl="1" indent="0" algn="l">
              <a:spcBef>
                <a:spcPct val="0"/>
              </a:spcBef>
              <a:buNone/>
              <a:defRPr/>
            </a:lvl2pPr>
            <a:lvl3pPr marL="0" lvl="2" indent="0" algn="l">
              <a:spcBef>
                <a:spcPct val="0"/>
              </a:spcBef>
              <a:buNone/>
              <a:defRPr/>
            </a:lvl3pPr>
            <a:lvl4pPr marL="0" lvl="3" indent="0" algn="l">
              <a:spcBef>
                <a:spcPct val="0"/>
              </a:spcBef>
              <a:buNone/>
              <a:defRPr/>
            </a:lvl4pPr>
            <a:lvl5pPr marL="0" lvl="4" indent="0" algn="l">
              <a:spcBef>
                <a:spcPct val="0"/>
              </a:spcBef>
              <a:buNone/>
              <a:defRPr/>
            </a:lvl5pPr>
            <a:lvl6pPr marL="0" lvl="5" indent="0" algn="l">
              <a:spcBef>
                <a:spcPct val="0"/>
              </a:spcBef>
              <a:buNone/>
              <a:defRPr/>
            </a:lvl6pPr>
            <a:lvl7pPr marL="0" lvl="6" indent="0" algn="l">
              <a:spcBef>
                <a:spcPct val="0"/>
              </a:spcBef>
              <a:buNone/>
              <a:defRPr/>
            </a:lvl7pPr>
            <a:lvl8pPr marL="0" lvl="7" indent="0" algn="l">
              <a:spcBef>
                <a:spcPct val="0"/>
              </a:spcBef>
              <a:buNone/>
              <a:defRPr/>
            </a:lvl8pPr>
            <a:lvl9pPr marL="0" lvl="8" indent="0" algn="l">
              <a:spcBef>
                <a:spcPct val="0"/>
              </a:spcBef>
              <a:buNone/>
              <a:defRPr/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C0C0C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body" idx="1"/>
          </p:nvPr>
        </p:nvSpPr>
        <p:spPr>
          <a:xfrm>
            <a:off x="5715000" y="822960"/>
            <a:ext cx="5678424" cy="518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ts val="2400"/>
              <a:buChar char=" 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ts val="2000"/>
              <a:buChar char="🢝"/>
              <a:defRPr sz="2000"/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600"/>
              <a:buChar char="🢝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600"/>
              <a:buChar char="🢝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600"/>
              <a:buChar char="🢝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600"/>
              <a:buChar char="🢝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600"/>
              <a:buChar char="🢝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600"/>
              <a:buChar char="🢝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🢝"/>
              <a:defRPr sz="1600"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body" idx="2"/>
          </p:nvPr>
        </p:nvSpPr>
        <p:spPr>
          <a:xfrm>
            <a:off x="1024128" y="2257506"/>
            <a:ext cx="4389120" cy="376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8000"/>
              </a:lnSpc>
              <a:spcBef>
                <a:spcPts val="600"/>
              </a:spcBef>
              <a:spcAft>
                <a:spcPct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ct val="0"/>
              </a:spcBef>
              <a:buNone/>
              <a:defRPr/>
            </a:lvl1pPr>
            <a:lvl2pPr marL="0" lvl="1" indent="0" algn="l">
              <a:spcBef>
                <a:spcPct val="0"/>
              </a:spcBef>
              <a:buNone/>
              <a:defRPr/>
            </a:lvl2pPr>
            <a:lvl3pPr marL="0" lvl="2" indent="0" algn="l">
              <a:spcBef>
                <a:spcPct val="0"/>
              </a:spcBef>
              <a:buNone/>
              <a:defRPr/>
            </a:lvl3pPr>
            <a:lvl4pPr marL="0" lvl="3" indent="0" algn="l">
              <a:spcBef>
                <a:spcPct val="0"/>
              </a:spcBef>
              <a:buNone/>
              <a:defRPr/>
            </a:lvl4pPr>
            <a:lvl5pPr marL="0" lvl="4" indent="0" algn="l">
              <a:spcBef>
                <a:spcPct val="0"/>
              </a:spcBef>
              <a:buNone/>
              <a:defRPr/>
            </a:lvl5pPr>
            <a:lvl6pPr marL="0" lvl="5" indent="0" algn="l">
              <a:spcBef>
                <a:spcPct val="0"/>
              </a:spcBef>
              <a:buNone/>
              <a:defRPr/>
            </a:lvl6pPr>
            <a:lvl7pPr marL="0" lvl="6" indent="0" algn="l">
              <a:spcBef>
                <a:spcPct val="0"/>
              </a:spcBef>
              <a:buNone/>
              <a:defRPr/>
            </a:lvl7pPr>
            <a:lvl8pPr marL="0" lvl="7" indent="0" algn="l">
              <a:spcBef>
                <a:spcPct val="0"/>
              </a:spcBef>
              <a:buNone/>
              <a:defRPr/>
            </a:lvl8pPr>
            <a:lvl9pPr marL="0" lvl="8" indent="0" algn="l">
              <a:spcBef>
                <a:spcPct val="0"/>
              </a:spcBef>
              <a:buNone/>
              <a:defRPr/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C83B4A0-BBB2-49AC-9FE7-B48BCD0364BF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>
            <a:spLocks noGrp="1"/>
          </p:cNvSpPr>
          <p:nvPr>
            <p:ph type="pic" idx="2"/>
          </p:nvPr>
        </p:nvSpPr>
        <p:spPr>
          <a:xfrm>
            <a:off x="0" y="-1"/>
            <a:ext cx="12188952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ct val="0"/>
              </a:spcBef>
              <a:buNone/>
              <a:defRPr/>
            </a:lvl1pPr>
            <a:lvl2pPr marL="0" lvl="1" indent="0" algn="l">
              <a:spcBef>
                <a:spcPct val="0"/>
              </a:spcBef>
              <a:buNone/>
              <a:defRPr/>
            </a:lvl2pPr>
            <a:lvl3pPr marL="0" lvl="2" indent="0" algn="l">
              <a:spcBef>
                <a:spcPct val="0"/>
              </a:spcBef>
              <a:buNone/>
              <a:defRPr/>
            </a:lvl3pPr>
            <a:lvl4pPr marL="0" lvl="3" indent="0" algn="l">
              <a:spcBef>
                <a:spcPct val="0"/>
              </a:spcBef>
              <a:buNone/>
              <a:defRPr/>
            </a:lvl4pPr>
            <a:lvl5pPr marL="0" lvl="4" indent="0" algn="l">
              <a:spcBef>
                <a:spcPct val="0"/>
              </a:spcBef>
              <a:buNone/>
              <a:defRPr/>
            </a:lvl5pPr>
            <a:lvl6pPr marL="0" lvl="5" indent="0" algn="l">
              <a:spcBef>
                <a:spcPct val="0"/>
              </a:spcBef>
              <a:buNone/>
              <a:defRPr/>
            </a:lvl6pPr>
            <a:lvl7pPr marL="0" lvl="6" indent="0" algn="l">
              <a:spcBef>
                <a:spcPct val="0"/>
              </a:spcBef>
              <a:buNone/>
              <a:defRPr/>
            </a:lvl7pPr>
            <a:lvl8pPr marL="0" lvl="7" indent="0" algn="l">
              <a:spcBef>
                <a:spcPct val="0"/>
              </a:spcBef>
              <a:buNone/>
              <a:defRPr/>
            </a:lvl8pPr>
            <a:lvl9pPr marL="0" lvl="8" indent="0" algn="l">
              <a:spcBef>
                <a:spcPct val="0"/>
              </a:spcBef>
              <a:buNone/>
              <a:defRPr/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" name="Google Shape;75;p26"/>
          <p:cNvCxnSpPr/>
          <p:nvPr/>
        </p:nvCxnSpPr>
        <p:spPr>
          <a:xfrm rot="10800000" flipH="1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body" idx="1"/>
          </p:nvPr>
        </p:nvSpPr>
        <p:spPr>
          <a:xfrm rot="5400000">
            <a:off x="3872484" y="-562356"/>
            <a:ext cx="4023360" cy="972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ct val="0"/>
              </a:spcBef>
              <a:buNone/>
              <a:defRPr/>
            </a:lvl1pPr>
            <a:lvl2pPr marL="0" lvl="1" indent="0" algn="l">
              <a:spcBef>
                <a:spcPct val="0"/>
              </a:spcBef>
              <a:buNone/>
              <a:defRPr/>
            </a:lvl2pPr>
            <a:lvl3pPr marL="0" lvl="2" indent="0" algn="l">
              <a:spcBef>
                <a:spcPct val="0"/>
              </a:spcBef>
              <a:buNone/>
              <a:defRPr/>
            </a:lvl3pPr>
            <a:lvl4pPr marL="0" lvl="3" indent="0" algn="l">
              <a:spcBef>
                <a:spcPct val="0"/>
              </a:spcBef>
              <a:buNone/>
              <a:defRPr/>
            </a:lvl4pPr>
            <a:lvl5pPr marL="0" lvl="4" indent="0" algn="l">
              <a:spcBef>
                <a:spcPct val="0"/>
              </a:spcBef>
              <a:buNone/>
              <a:defRPr/>
            </a:lvl5pPr>
            <a:lvl6pPr marL="0" lvl="5" indent="0" algn="l">
              <a:spcBef>
                <a:spcPct val="0"/>
              </a:spcBef>
              <a:buNone/>
              <a:defRPr/>
            </a:lvl6pPr>
            <a:lvl7pPr marL="0" lvl="6" indent="0" algn="l">
              <a:spcBef>
                <a:spcPct val="0"/>
              </a:spcBef>
              <a:buNone/>
              <a:defRPr/>
            </a:lvl7pPr>
            <a:lvl8pPr marL="0" lvl="7" indent="0" algn="l">
              <a:spcBef>
                <a:spcPct val="0"/>
              </a:spcBef>
              <a:buNone/>
              <a:defRPr/>
            </a:lvl8pPr>
            <a:lvl9pPr marL="0" lvl="8" indent="0" algn="l">
              <a:spcBef>
                <a:spcPct val="0"/>
              </a:spcBef>
              <a:buNone/>
              <a:defRPr/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8"/>
          <p:cNvSpPr txBox="1">
            <a:spLocks noGrp="1"/>
          </p:cNvSpPr>
          <p:nvPr>
            <p:ph type="title"/>
          </p:nvPr>
        </p:nvSpPr>
        <p:spPr>
          <a:xfrm rot="5400000">
            <a:off x="7334251" y="2152650"/>
            <a:ext cx="54102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45700" bIns="91425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8"/>
          <p:cNvSpPr txBox="1">
            <a:spLocks noGrp="1"/>
          </p:cNvSpPr>
          <p:nvPr>
            <p:ph type="body" idx="1"/>
          </p:nvPr>
        </p:nvSpPr>
        <p:spPr>
          <a:xfrm rot="5400000">
            <a:off x="2076451" y="-323850"/>
            <a:ext cx="5410200" cy="7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ts val="1800"/>
              <a:buChar char="🢝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SzPts val="1800"/>
              <a:buChar char="🢝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>
            <a:endParaRPr/>
          </a:p>
        </p:txBody>
      </p:sp>
      <p:sp>
        <p:nvSpPr>
          <p:cNvPr id="85" name="Google Shape;85;p28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1pPr>
            <a:lvl2pPr lvl="1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l"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8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ct val="0"/>
              </a:spcBef>
              <a:buNone/>
              <a:defRPr/>
            </a:lvl1pPr>
            <a:lvl2pPr marL="0" lvl="1" indent="0" algn="l">
              <a:spcBef>
                <a:spcPct val="0"/>
              </a:spcBef>
              <a:buNone/>
              <a:defRPr/>
            </a:lvl2pPr>
            <a:lvl3pPr marL="0" lvl="2" indent="0" algn="l">
              <a:spcBef>
                <a:spcPct val="0"/>
              </a:spcBef>
              <a:buNone/>
              <a:defRPr/>
            </a:lvl3pPr>
            <a:lvl4pPr marL="0" lvl="3" indent="0" algn="l">
              <a:spcBef>
                <a:spcPct val="0"/>
              </a:spcBef>
              <a:buNone/>
              <a:defRPr/>
            </a:lvl4pPr>
            <a:lvl5pPr marL="0" lvl="4" indent="0" algn="l">
              <a:spcBef>
                <a:spcPct val="0"/>
              </a:spcBef>
              <a:buNone/>
              <a:defRPr/>
            </a:lvl5pPr>
            <a:lvl6pPr marL="0" lvl="5" indent="0" algn="l">
              <a:spcBef>
                <a:spcPct val="0"/>
              </a:spcBef>
              <a:buNone/>
              <a:defRPr/>
            </a:lvl6pPr>
            <a:lvl7pPr marL="0" lvl="6" indent="0" algn="l">
              <a:spcBef>
                <a:spcPct val="0"/>
              </a:spcBef>
              <a:buNone/>
              <a:defRPr/>
            </a:lvl7pPr>
            <a:lvl8pPr marL="0" lvl="7" indent="0" algn="l">
              <a:spcBef>
                <a:spcPct val="0"/>
              </a:spcBef>
              <a:buNone/>
              <a:defRPr/>
            </a:lvl8pPr>
            <a:lvl9pPr marL="0" lvl="8" indent="0" algn="l">
              <a:spcBef>
                <a:spcPct val="0"/>
              </a:spcBef>
              <a:buNone/>
              <a:defRPr/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8" name="Google Shape;88;p28"/>
          <p:cNvCxnSpPr/>
          <p:nvPr/>
        </p:nvCxnSpPr>
        <p:spPr>
          <a:xfrm rot="10800000" flipH="1">
            <a:off x="10058400" y="59263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12/11/2021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12/11/2021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12/11/2021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6371783-3CEE-461E-B603-BFD572E65F32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ct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23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382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97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342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192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348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817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50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E60C6B0B-8079-4135-97C6-4F8AD362201B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459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354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328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01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195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88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091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59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9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1BB8E55C-51DD-4FAB-8896-30C566D4DAC5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2CC591DA-442F-4716-B6FF-85956EEB303C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06EA8D9A-9F85-48DC-A226-D1EAEC74AC8C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A6F853D9-9E72-428F-8598-954177A81FF3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26E3B900-275C-4C0E-98A3-CB5E27FAEF1D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2pPr>
            <a:lvl3pPr lvl="2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3pPr>
            <a:lvl4pPr lvl="3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4pPr>
            <a:lvl5pPr lvl="4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5pPr>
            <a:lvl6pPr lvl="5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6pPr>
            <a:lvl7pPr lvl="6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7pPr>
            <a:lvl8pPr lvl="7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8pPr>
            <a:lvl9pPr lvl="8">
              <a:spcBef>
                <a:spcPct val="0"/>
              </a:spcBef>
              <a:spcAft>
                <a:spcPct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itchFamily="34" charset="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itchFamily="34" charset="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itchFamily="34" charset="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itchFamily="34" charset="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itchFamily="34" charset="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itchFamily="34" charset="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itchFamily="34" charset="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itchFamily="34" charset="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itchFamily="34" charset="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itchFamily="34" charset="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itchFamily="34" charset="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itchFamily="34" charset="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itchFamily="34" charset="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itchFamily="34" charset="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itchFamily="34" charset="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itchFamily="34" charset="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itchFamily="34" charset="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 pitchFamily="34" charset="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" name="Google Shape;11;p17"/>
          <p:cNvCxnSpPr/>
          <p:nvPr/>
        </p:nvCxnSpPr>
        <p:spPr>
          <a:xfrm rot="10800000" flipH="1">
            <a:off x="762000" y="826324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 b="0" i="0" u="none" strike="noStrike" cap="none">
          <a:solidFill>
            <a:srgbClr val="000000"/>
          </a:solidFill>
          <a:latin typeface="Arial" pitchFamily="34" charset="0"/>
          <a:ea typeface="Arial" pitchFamily="34" charset="0"/>
          <a:cs typeface="Arial" pitchFamily="34" charset="0"/>
          <a:sym typeface="Arial" pitchFamily="34" charset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D6E202-B606-4609-B914-27C9371A1F6D}" type="datetime1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Tx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4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Vert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>
            <a:spLocks noGrp="1"/>
          </p:cNvSpPr>
          <p:nvPr>
            <p:ph type="title"/>
          </p:nvPr>
        </p:nvSpPr>
        <p:spPr>
          <a:xfrm>
            <a:off x="665798" y="338991"/>
            <a:ext cx="10612754" cy="231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C0C0C"/>
              </a:buClr>
              <a:buSzPts val="7200"/>
              <a:buFont typeface="Twentieth Century"/>
              <a:buNone/>
            </a:pPr>
            <a:r>
              <a:rPr lang="en-US" sz="7200" dirty="0"/>
              <a:t>PHYSICS LAB PROJECT</a:t>
            </a:r>
            <a:endParaRPr dirty="0"/>
          </a:p>
        </p:txBody>
      </p:sp>
      <p:sp>
        <p:nvSpPr>
          <p:cNvPr id="94" name="Google Shape;94;p1"/>
          <p:cNvSpPr txBox="1"/>
          <p:nvPr/>
        </p:nvSpPr>
        <p:spPr>
          <a:xfrm>
            <a:off x="665798" y="2966899"/>
            <a:ext cx="8277225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b="1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Topic : </a:t>
            </a:r>
            <a:r>
              <a:rPr lang="en-US" sz="26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Properties of light </a:t>
            </a:r>
            <a:endParaRPr dirty="0"/>
          </a:p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Presented By : </a:t>
            </a:r>
            <a:r>
              <a:rPr lang="en-US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Hitendra Sisodia</a:t>
            </a:r>
            <a:endParaRPr dirty="0"/>
          </a:p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Himanshu Saraswat</a:t>
            </a:r>
            <a:endParaRPr dirty="0"/>
          </a:p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Ujesh Sisodia </a:t>
            </a:r>
            <a:endParaRPr dirty="0"/>
          </a:p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Guided By : </a:t>
            </a:r>
            <a:r>
              <a:rPr lang="en-US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K.V Sarathlal Sir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10612754" cy="2192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C0C0C"/>
              </a:buClr>
              <a:buSzPts val="5400"/>
              <a:buFont typeface="Twentieth Century"/>
              <a:buNone/>
            </a:pPr>
            <a:r>
              <a:rPr lang="en-US" dirty="0"/>
              <a:t>APPLICATION OF TOTAL INTERNAL REFLECTION</a:t>
            </a:r>
            <a:endParaRPr dirty="0"/>
          </a:p>
        </p:txBody>
      </p:sp>
      <p:sp>
        <p:nvSpPr>
          <p:cNvPr id="172" name="Google Shape;172;p13"/>
          <p:cNvSpPr txBox="1"/>
          <p:nvPr/>
        </p:nvSpPr>
        <p:spPr>
          <a:xfrm>
            <a:off x="790113" y="3167390"/>
            <a:ext cx="970329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i="1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 Optical fiber Communication </a:t>
            </a:r>
            <a:endParaRPr dirty="0"/>
          </a:p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i="1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 Endoscopy</a:t>
            </a:r>
            <a:endParaRPr dirty="0"/>
          </a:p>
        </p:txBody>
      </p:sp>
      <p:pic>
        <p:nvPicPr>
          <p:cNvPr id="173" name="Google Shape;1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4551" y="3506680"/>
            <a:ext cx="4187336" cy="219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1;p14">
            <a:extLst>
              <a:ext uri="{FF2B5EF4-FFF2-40B4-BE49-F238E27FC236}">
                <a16:creationId xmlns:a16="http://schemas.microsoft.com/office/drawing/2014/main" id="{D8E501C0-FF2F-4976-82DC-2349072A25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253" y="4495800"/>
            <a:ext cx="3987172" cy="1417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8333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11304719" cy="2192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C0C0C"/>
              </a:buClr>
              <a:buSzPts val="5400"/>
              <a:buFont typeface="Twentieth Century"/>
              <a:buNone/>
            </a:pPr>
            <a:r>
              <a:rPr lang="en-US" dirty="0"/>
              <a:t>APPLICATION OF TOTAL INTERNAL REFLECTION</a:t>
            </a:r>
            <a:endParaRPr dirty="0"/>
          </a:p>
        </p:txBody>
      </p:sp>
      <p:sp>
        <p:nvSpPr>
          <p:cNvPr id="166" name="Google Shape;166;p12"/>
          <p:cNvSpPr txBox="1"/>
          <p:nvPr/>
        </p:nvSpPr>
        <p:spPr>
          <a:xfrm>
            <a:off x="790113" y="3167390"/>
            <a:ext cx="9703293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i="1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 Optical fiber Communication </a:t>
            </a:r>
            <a:endParaRPr dirty="0"/>
          </a:p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i="1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 Endoscopy</a:t>
            </a:r>
          </a:p>
          <a:p>
            <a:r>
              <a:rPr lang="en-US" sz="2800" i="1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3. Brilliance of diamond</a:t>
            </a:r>
            <a:endParaRPr lang="en-US" sz="2800" dirty="0"/>
          </a:p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 dirty="0"/>
          </a:p>
        </p:txBody>
      </p:sp>
      <p:pic>
        <p:nvPicPr>
          <p:cNvPr id="6" name="Google Shape;194;p16" descr="Total Internal Reflection of Diamond - QS Study">
            <a:extLst>
              <a:ext uri="{FF2B5EF4-FFF2-40B4-BE49-F238E27FC236}">
                <a16:creationId xmlns:a16="http://schemas.microsoft.com/office/drawing/2014/main" id="{6BB7EA8D-A8E8-4094-9887-6B1EBAF5A89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200" y="3319667"/>
            <a:ext cx="3640535" cy="2132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4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15C02-8593-47A7-918E-94636B7F5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667000"/>
            <a:ext cx="11265646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7000" dirty="0"/>
              <a:t> DISPERSION OF LIGHT</a:t>
            </a:r>
          </a:p>
        </p:txBody>
      </p:sp>
    </p:spTree>
    <p:extLst>
      <p:ext uri="{BB962C8B-B14F-4D97-AF65-F5344CB8AC3E}">
        <p14:creationId xmlns:p14="http://schemas.microsoft.com/office/powerpoint/2010/main" val="1171685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365FF-E8A4-4F13-9343-BD0B5622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/>
              <a:t>WHAT IS DISPERSION?</a:t>
            </a:r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70AC85-4C58-436D-879C-0EC17BD67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667000"/>
            <a:ext cx="7712075" cy="3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0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CA625-1268-4C4B-B6DD-DF1B287B3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CAUSE OF DISPERSION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8B3A1B-0D3D-4F08-B497-EF666802C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2743200"/>
            <a:ext cx="73685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7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8657-4C6C-4172-B710-7D4906C3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SPECTRUM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60CBC7-C7EF-4F2F-88E4-83409A816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438400"/>
            <a:ext cx="730646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04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924E-87FF-4364-A3D8-166685471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NEWTONS’S EXPERIMENT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D80F4F-A3BD-4F2E-91E1-40AF3A188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2514600"/>
            <a:ext cx="69664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3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6D30-5726-44BE-B64B-AE1DB670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90600"/>
            <a:ext cx="11037046" cy="72848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HOW RAINBOW IS FORM BY DISPERSION OF LIGHT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392836-6D17-4CBD-B32F-963AA3051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667000"/>
            <a:ext cx="6242136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55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19A6-6DA9-4AF0-824F-F3FDC052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Rainbow is seen to us?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5B9444-1C34-4660-9E26-E9DB72FF4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57"/>
          <a:stretch/>
        </p:blipFill>
        <p:spPr>
          <a:xfrm>
            <a:off x="1905000" y="2514600"/>
            <a:ext cx="5181600" cy="3668221"/>
          </a:xfrm>
        </p:spPr>
      </p:pic>
    </p:spTree>
    <p:extLst>
      <p:ext uri="{BB962C8B-B14F-4D97-AF65-F5344CB8AC3E}">
        <p14:creationId xmlns:p14="http://schemas.microsoft.com/office/powerpoint/2010/main" val="1407620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1AE3-F4CA-444F-996A-5C897E721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90800"/>
            <a:ext cx="12649200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5500" dirty="0"/>
              <a:t>LET US TALK ABOUT SOME FACTS</a:t>
            </a:r>
          </a:p>
        </p:txBody>
      </p:sp>
    </p:spTree>
    <p:extLst>
      <p:ext uri="{BB962C8B-B14F-4D97-AF65-F5344CB8AC3E}">
        <p14:creationId xmlns:p14="http://schemas.microsoft.com/office/powerpoint/2010/main" val="1223098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672123" y="539722"/>
            <a:ext cx="11712227" cy="1918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C0C0C"/>
              </a:buClr>
              <a:buSzPts val="7200"/>
              <a:buFont typeface="Twentieth Century"/>
              <a:buNone/>
            </a:pPr>
            <a:r>
              <a:rPr lang="en-US" sz="7200"/>
              <a:t>PROPERTIES OF LIGHT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672123" y="2650325"/>
            <a:ext cx="929249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marL="342900" marR="0" lvl="0" indent="-342900" algn="l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Calibri"/>
              <a:buAutoNum type="arabicParenR"/>
            </a:pPr>
            <a:r>
              <a:rPr lang="en-US" sz="2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Internal Reflection</a:t>
            </a:r>
            <a:endParaRPr/>
          </a:p>
          <a:p>
            <a:pPr marL="342900" marR="0" lvl="0" indent="-342900" algn="l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Calibri"/>
              <a:buAutoNum type="arabicParenR"/>
            </a:pPr>
            <a:r>
              <a:rPr lang="en-US" sz="2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Dispersion of light</a:t>
            </a:r>
            <a:endParaRPr/>
          </a:p>
          <a:p>
            <a:pPr marL="342900" marR="0" lvl="0" indent="-342900" algn="l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Calibri"/>
              <a:buAutoNum type="arabicParenR"/>
            </a:pPr>
            <a:r>
              <a:rPr lang="en-US" sz="2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Scattering of light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9A42-4A95-4253-A0BD-A1B2D526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WHICH COMPONENT DEVIATES MAXIMUM AND MINIMUM?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9F761A-5E9E-4DFD-8BE3-AAFE8287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14600"/>
            <a:ext cx="10058400" cy="37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6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F623-8ABB-43A8-B11E-A5A62E204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THE RATE OF PHOTOSYNTHESIS?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40F771-3C42-4492-A890-7285DCF4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38400"/>
            <a:ext cx="8686799" cy="406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47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80AB0-D2D7-47E7-AFFC-2C1115671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677" y="2667000"/>
            <a:ext cx="11919323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5500" dirty="0"/>
              <a:t>WHAT IS THE NATURE OF SPECTRUM EMERGING OUT OF THE SECOND PRISM?</a:t>
            </a:r>
          </a:p>
        </p:txBody>
      </p:sp>
    </p:spTree>
    <p:extLst>
      <p:ext uri="{BB962C8B-B14F-4D97-AF65-F5344CB8AC3E}">
        <p14:creationId xmlns:p14="http://schemas.microsoft.com/office/powerpoint/2010/main" val="3691954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80AB0-D2D7-47E7-AFFC-2C1115671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514600"/>
            <a:ext cx="9829800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7000" dirty="0">
                <a:latin typeface="Bahnschrift" panose="020B0502040204020203" pitchFamily="34" charset="0"/>
              </a:rPr>
              <a:t>SCATTERING OF LIGHT</a:t>
            </a:r>
          </a:p>
        </p:txBody>
      </p:sp>
    </p:spTree>
    <p:extLst>
      <p:ext uri="{BB962C8B-B14F-4D97-AF65-F5344CB8AC3E}">
        <p14:creationId xmlns:p14="http://schemas.microsoft.com/office/powerpoint/2010/main" val="3534221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80AB0-D2D7-47E7-AFFC-2C1115671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590800"/>
            <a:ext cx="9829800" cy="2209800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IN" sz="2800" dirty="0">
                <a:latin typeface="Arial Black" pitchFamily="34" charset="0"/>
              </a:rPr>
              <a:t>   Scattering is a general physical process whereby some forms of radiation such as light or moving particles, </a:t>
            </a:r>
          </a:p>
          <a:p>
            <a:pPr algn="just">
              <a:buNone/>
            </a:pPr>
            <a:r>
              <a:rPr lang="en-IN" sz="2800" dirty="0">
                <a:latin typeface="Arial Black" pitchFamily="34" charset="0"/>
              </a:rPr>
              <a:t>   are forced to deviate from straight trajectory by one or more  localized non-uniformities in the medium through which it passes.</a:t>
            </a:r>
            <a:endParaRPr lang="en-IN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0C9445-E855-460F-8307-5606781B33ED}"/>
              </a:ext>
            </a:extLst>
          </p:cNvPr>
          <p:cNvSpPr txBox="1"/>
          <p:nvPr/>
        </p:nvSpPr>
        <p:spPr>
          <a:xfrm>
            <a:off x="1295400" y="762000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Bahnschrift" panose="020B0502040204020203" pitchFamily="34" charset="0"/>
              </a:rPr>
              <a:t>What is Scattering?</a:t>
            </a:r>
          </a:p>
        </p:txBody>
      </p:sp>
    </p:spTree>
    <p:extLst>
      <p:ext uri="{BB962C8B-B14F-4D97-AF65-F5344CB8AC3E}">
        <p14:creationId xmlns:p14="http://schemas.microsoft.com/office/powerpoint/2010/main" val="1618901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62B3-4839-4C7E-97EA-EADF3EB9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14400"/>
            <a:ext cx="9817846" cy="728480"/>
          </a:xfrm>
        </p:spPr>
        <p:txBody>
          <a:bodyPr/>
          <a:lstStyle/>
          <a:p>
            <a:r>
              <a:rPr lang="en-US" sz="4800" dirty="0"/>
              <a:t>TYPES OF SCATTERING OF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A16BD-CE0B-4911-8B78-0674B65B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449" y="2667000"/>
            <a:ext cx="8761413" cy="34163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1. Selective or Rayleigh Scattering</a:t>
            </a:r>
          </a:p>
          <a:p>
            <a:r>
              <a:rPr lang="en-US" sz="3600" dirty="0">
                <a:solidFill>
                  <a:schemeClr val="tx1"/>
                </a:solidFill>
              </a:rPr>
              <a:t>2. Mie Scattering </a:t>
            </a:r>
          </a:p>
        </p:txBody>
      </p:sp>
    </p:spTree>
    <p:extLst>
      <p:ext uri="{BB962C8B-B14F-4D97-AF65-F5344CB8AC3E}">
        <p14:creationId xmlns:p14="http://schemas.microsoft.com/office/powerpoint/2010/main" val="525197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4838C-2C27-412C-93EF-D5EC848A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387" y="1066800"/>
            <a:ext cx="8761413" cy="72848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1.Selective or Rayleigh Scattering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73AE15-7E42-4DBE-B0B2-B0B4FACA9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3"/>
          <a:stretch/>
        </p:blipFill>
        <p:spPr>
          <a:xfrm>
            <a:off x="2514600" y="2514600"/>
            <a:ext cx="5887842" cy="3657599"/>
          </a:xfrm>
        </p:spPr>
      </p:pic>
    </p:spTree>
    <p:extLst>
      <p:ext uri="{BB962C8B-B14F-4D97-AF65-F5344CB8AC3E}">
        <p14:creationId xmlns:p14="http://schemas.microsoft.com/office/powerpoint/2010/main" val="2081943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4838C-2C27-412C-93EF-D5EC848A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14" y="914400"/>
            <a:ext cx="8761413" cy="72848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2. Mie Scattering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954606-69EE-4D06-83BE-EA8BBE690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90800"/>
            <a:ext cx="5715000" cy="3686175"/>
          </a:xfrm>
        </p:spPr>
      </p:pic>
    </p:spTree>
    <p:extLst>
      <p:ext uri="{BB962C8B-B14F-4D97-AF65-F5344CB8AC3E}">
        <p14:creationId xmlns:p14="http://schemas.microsoft.com/office/powerpoint/2010/main" val="19453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1329D-D0F1-49C8-9F85-D75F0C217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SCATTERED LIGHT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D26C65-9AE4-43C0-B224-C2C5EC3C5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514600"/>
            <a:ext cx="5980487" cy="3667720"/>
          </a:xfrm>
        </p:spPr>
      </p:pic>
    </p:spTree>
    <p:extLst>
      <p:ext uri="{BB962C8B-B14F-4D97-AF65-F5344CB8AC3E}">
        <p14:creationId xmlns:p14="http://schemas.microsoft.com/office/powerpoint/2010/main" val="3013730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1329D-D0F1-49C8-9F85-D75F0C217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10046446" cy="728480"/>
          </a:xfrm>
        </p:spPr>
        <p:txBody>
          <a:bodyPr/>
          <a:lstStyle/>
          <a:p>
            <a:r>
              <a:rPr lang="en-IN" dirty="0"/>
              <a:t>SCATTERED LIGHT IN SUBSTANCE  AND AIR</a:t>
            </a:r>
            <a:endParaRPr lang="en-US" dirty="0"/>
          </a:p>
        </p:txBody>
      </p:sp>
      <p:pic>
        <p:nvPicPr>
          <p:cNvPr id="4" name="Content Placeholder 3" descr="lab-2.png">
            <a:extLst>
              <a:ext uri="{FF2B5EF4-FFF2-40B4-BE49-F238E27FC236}">
                <a16:creationId xmlns:a16="http://schemas.microsoft.com/office/drawing/2014/main" id="{493D13D9-D709-4B12-9B08-7C7B91873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39" y="2866008"/>
            <a:ext cx="5785338" cy="3200400"/>
          </a:xfrm>
          <a:prstGeom prst="rect">
            <a:avLst/>
          </a:prstGeom>
        </p:spPr>
      </p:pic>
      <p:pic>
        <p:nvPicPr>
          <p:cNvPr id="7" name="Content Placeholder 3" descr="lab-3.png">
            <a:extLst>
              <a:ext uri="{FF2B5EF4-FFF2-40B4-BE49-F238E27FC236}">
                <a16:creationId xmlns:a16="http://schemas.microsoft.com/office/drawing/2014/main" id="{FFF52122-805C-4E54-8120-644B3F187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08" b="-1"/>
          <a:stretch/>
        </p:blipFill>
        <p:spPr>
          <a:xfrm>
            <a:off x="6553200" y="2866008"/>
            <a:ext cx="5128744" cy="3044072"/>
          </a:xfrm>
        </p:spPr>
      </p:pic>
    </p:spTree>
    <p:extLst>
      <p:ext uri="{BB962C8B-B14F-4D97-AF65-F5344CB8AC3E}">
        <p14:creationId xmlns:p14="http://schemas.microsoft.com/office/powerpoint/2010/main" val="91939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672123" y="539722"/>
            <a:ext cx="11712227" cy="1918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C0C0C"/>
              </a:buClr>
              <a:buSzPts val="7200"/>
              <a:buFont typeface="Twentieth Century"/>
              <a:buNone/>
            </a:pPr>
            <a:r>
              <a:rPr lang="en-US" sz="7200"/>
              <a:t>PROPERTIES OF LIGHT</a:t>
            </a:r>
            <a:endParaRPr/>
          </a:p>
        </p:txBody>
      </p:sp>
      <p:pic>
        <p:nvPicPr>
          <p:cNvPr id="4" name="Total Internal Reflection Physics_2">
            <a:hlinkClick r:id="" action="ppaction://media"/>
            <a:extLst>
              <a:ext uri="{FF2B5EF4-FFF2-40B4-BE49-F238E27FC236}">
                <a16:creationId xmlns:a16="http://schemas.microsoft.com/office/drawing/2014/main" id="{406F29C9-7473-4664-BB86-52AD6F2513B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368" end="97135"/>
                </p14:media>
              </p:ext>
            </p:extLst>
          </p:nvPr>
        </p:nvPicPr>
        <p:blipFill rotWithShape="1">
          <a:blip r:embed="rId5"/>
          <a:srcRect l="9374" t="13434" r="10938" b="13856"/>
          <a:stretch/>
        </p:blipFill>
        <p:spPr>
          <a:xfrm>
            <a:off x="1828800" y="2858762"/>
            <a:ext cx="6400800" cy="438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1FBA0-377F-4E20-AB85-06F5D7B4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COLOUR OF SKY</a:t>
            </a:r>
          </a:p>
        </p:txBody>
      </p:sp>
      <p:pic>
        <p:nvPicPr>
          <p:cNvPr id="4" name="Content Placeholder 3" descr="lab-4.png">
            <a:extLst>
              <a:ext uri="{FF2B5EF4-FFF2-40B4-BE49-F238E27FC236}">
                <a16:creationId xmlns:a16="http://schemas.microsoft.com/office/drawing/2014/main" id="{FD2A9DD5-60D2-41B7-9CDF-025716AAA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231"/>
          <a:stretch/>
        </p:blipFill>
        <p:spPr>
          <a:xfrm>
            <a:off x="1981200" y="2747410"/>
            <a:ext cx="7315200" cy="3200400"/>
          </a:xfrm>
        </p:spPr>
      </p:pic>
    </p:spTree>
    <p:extLst>
      <p:ext uri="{BB962C8B-B14F-4D97-AF65-F5344CB8AC3E}">
        <p14:creationId xmlns:p14="http://schemas.microsoft.com/office/powerpoint/2010/main" val="1293713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0B9BA-3ED6-4A2B-96E3-A7D3F56D7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90600"/>
            <a:ext cx="12420600" cy="728480"/>
          </a:xfrm>
        </p:spPr>
        <p:txBody>
          <a:bodyPr/>
          <a:lstStyle/>
          <a:p>
            <a:r>
              <a:rPr lang="en-US" dirty="0"/>
              <a:t>YELLOW COLOUR OF SUN</a:t>
            </a:r>
          </a:p>
        </p:txBody>
      </p:sp>
      <p:pic>
        <p:nvPicPr>
          <p:cNvPr id="4" name="Content Placeholder 3" descr="lab-5.png">
            <a:extLst>
              <a:ext uri="{FF2B5EF4-FFF2-40B4-BE49-F238E27FC236}">
                <a16:creationId xmlns:a16="http://schemas.microsoft.com/office/drawing/2014/main" id="{5A0089E1-8CF7-4189-8500-C5F2A568A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077"/>
          <a:stretch/>
        </p:blipFill>
        <p:spPr>
          <a:xfrm>
            <a:off x="2133600" y="2615214"/>
            <a:ext cx="7239000" cy="3252186"/>
          </a:xfrm>
        </p:spPr>
      </p:pic>
    </p:spTree>
    <p:extLst>
      <p:ext uri="{BB962C8B-B14F-4D97-AF65-F5344CB8AC3E}">
        <p14:creationId xmlns:p14="http://schemas.microsoft.com/office/powerpoint/2010/main" val="1140275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71A6A-6411-4398-BFC6-0FE77335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COLOUR OF CLOUDS</a:t>
            </a:r>
          </a:p>
        </p:txBody>
      </p:sp>
      <p:pic>
        <p:nvPicPr>
          <p:cNvPr id="4" name="Content Placeholder 3" descr="lab-6.png">
            <a:extLst>
              <a:ext uri="{FF2B5EF4-FFF2-40B4-BE49-F238E27FC236}">
                <a16:creationId xmlns:a16="http://schemas.microsoft.com/office/drawing/2014/main" id="{CADB823B-BA99-4489-B0FC-D7A92BF06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433"/>
          <a:stretch/>
        </p:blipFill>
        <p:spPr>
          <a:xfrm>
            <a:off x="2209800" y="2667000"/>
            <a:ext cx="6772609" cy="3581400"/>
          </a:xfrm>
        </p:spPr>
      </p:pic>
    </p:spTree>
    <p:extLst>
      <p:ext uri="{BB962C8B-B14F-4D97-AF65-F5344CB8AC3E}">
        <p14:creationId xmlns:p14="http://schemas.microsoft.com/office/powerpoint/2010/main" val="1692417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691965" y="373208"/>
            <a:ext cx="10612754" cy="231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C0C0C"/>
              </a:buClr>
              <a:buSzPts val="7200"/>
              <a:buFont typeface="Twentieth Century"/>
              <a:buNone/>
            </a:pPr>
            <a:r>
              <a:rPr lang="en-US" sz="6000"/>
              <a:t>TOTAL INTERNAL REFLECTION</a:t>
            </a:r>
            <a:endParaRPr sz="6000"/>
          </a:p>
        </p:txBody>
      </p:sp>
      <p:sp>
        <p:nvSpPr>
          <p:cNvPr id="119" name="Google Shape;119;p5"/>
          <p:cNvSpPr txBox="1"/>
          <p:nvPr/>
        </p:nvSpPr>
        <p:spPr>
          <a:xfrm>
            <a:off x="669035" y="2225291"/>
            <a:ext cx="820296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light travels from a denser medium to a rarer medium, if the angle of incidence is greater than the critical angle the ray return to the denser medium. This is known as total internal reflection.</a:t>
            </a:r>
            <a:endParaRPr sz="11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7400" y="3886200"/>
            <a:ext cx="5163594" cy="282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Total Internal Reflection Physics_2">
            <a:hlinkClick r:id="" action="ppaction://media"/>
            <a:extLst>
              <a:ext uri="{FF2B5EF4-FFF2-40B4-BE49-F238E27FC236}">
                <a16:creationId xmlns:a16="http://schemas.microsoft.com/office/drawing/2014/main" id="{D3055F33-99D3-4105-8599-DC26236A01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0843" end="27695"/>
                </p14:media>
              </p:ext>
            </p:extLst>
          </p:nvPr>
        </p:nvPicPr>
        <p:blipFill rotWithShape="1">
          <a:blip r:embed="rId6"/>
          <a:srcRect l="50616" t="51036" r="5634" b="11464"/>
          <a:stretch/>
        </p:blipFill>
        <p:spPr>
          <a:xfrm>
            <a:off x="1447800" y="4343801"/>
            <a:ext cx="3330428" cy="2140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691965" y="373208"/>
            <a:ext cx="10612754" cy="231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C0C0C"/>
              </a:buClr>
              <a:buSzPts val="7200"/>
              <a:buFont typeface="Twentieth Century"/>
              <a:buNone/>
            </a:pPr>
            <a:r>
              <a:rPr lang="en-US" sz="6000"/>
              <a:t>TOTAL INTERNAL REFLECTION</a:t>
            </a:r>
            <a:endParaRPr sz="6000"/>
          </a:p>
        </p:txBody>
      </p:sp>
      <p:sp>
        <p:nvSpPr>
          <p:cNvPr id="127" name="Google Shape;127;p6"/>
          <p:cNvSpPr txBox="1"/>
          <p:nvPr/>
        </p:nvSpPr>
        <p:spPr>
          <a:xfrm>
            <a:off x="790113" y="3167390"/>
            <a:ext cx="970329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Critical angle is the angle at which the refracted ray is at 90˚.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691965" y="373208"/>
            <a:ext cx="10612754" cy="231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C0C0C"/>
              </a:buClr>
              <a:buSzPts val="7200"/>
              <a:buFont typeface="Twentieth Century"/>
              <a:buNone/>
            </a:pPr>
            <a:r>
              <a:rPr lang="en-US" sz="6000" dirty="0"/>
              <a:t>TOTAL INTERNAL REFLECTION</a:t>
            </a:r>
            <a:endParaRPr sz="6000" dirty="0"/>
          </a:p>
        </p:txBody>
      </p:sp>
      <p:sp>
        <p:nvSpPr>
          <p:cNvPr id="133" name="Google Shape;133;p7"/>
          <p:cNvSpPr txBox="1"/>
          <p:nvPr/>
        </p:nvSpPr>
        <p:spPr>
          <a:xfrm>
            <a:off x="790113" y="3167390"/>
            <a:ext cx="970329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Critical angle is the angle at which the refracted ray is at 90˚.</a:t>
            </a:r>
            <a:endParaRPr/>
          </a:p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Conditions Required For Total Internal Reflections.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691964" y="373208"/>
            <a:ext cx="11652435" cy="231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C0C0C"/>
              </a:buClr>
              <a:buSzPts val="7200"/>
              <a:buFont typeface="Twentieth Century"/>
              <a:buNone/>
            </a:pPr>
            <a:r>
              <a:rPr lang="en-US" sz="6000" dirty="0"/>
              <a:t>TOTAL INTERNAL REFLECTION</a:t>
            </a:r>
            <a:endParaRPr sz="6000" dirty="0"/>
          </a:p>
        </p:txBody>
      </p:sp>
      <p:sp>
        <p:nvSpPr>
          <p:cNvPr id="139" name="Google Shape;139;p8"/>
          <p:cNvSpPr txBox="1"/>
          <p:nvPr/>
        </p:nvSpPr>
        <p:spPr>
          <a:xfrm>
            <a:off x="790113" y="3167390"/>
            <a:ext cx="9703293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Critical angle is the angle at which the refracted ray is at 90˚.</a:t>
            </a:r>
            <a:endParaRPr/>
          </a:p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Conditions Required For Total Internal Reflections.</a:t>
            </a:r>
            <a:endParaRPr/>
          </a:p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Difference between Total Internal Reflection and Reflection </a:t>
            </a:r>
          </a:p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wentieth Century"/>
                <a:sym typeface="Twentieth Century"/>
              </a:rPr>
              <a:t>   </a:t>
            </a:r>
            <a:r>
              <a:rPr lang="en-US" sz="2800" i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through plane mirror.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11353800" cy="2192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C0C0C"/>
              </a:buClr>
              <a:buSzPts val="5400"/>
              <a:buFont typeface="Twentieth Century"/>
              <a:buNone/>
            </a:pPr>
            <a:r>
              <a:rPr lang="en-US" dirty="0"/>
              <a:t>APPLICATION OF TOTAL INTERNAL REFLECTION</a:t>
            </a:r>
            <a:endParaRPr dirty="0"/>
          </a:p>
        </p:txBody>
      </p:sp>
      <p:sp>
        <p:nvSpPr>
          <p:cNvPr id="145" name="Google Shape;145;p9"/>
          <p:cNvSpPr txBox="1"/>
          <p:nvPr/>
        </p:nvSpPr>
        <p:spPr>
          <a:xfrm>
            <a:off x="790113" y="3167390"/>
            <a:ext cx="970329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 Optical fiber Communication                        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"/>
          <p:cNvSpPr txBox="1">
            <a:spLocks noGrp="1"/>
          </p:cNvSpPr>
          <p:nvPr>
            <p:ph type="title"/>
          </p:nvPr>
        </p:nvSpPr>
        <p:spPr>
          <a:xfrm>
            <a:off x="457200" y="513434"/>
            <a:ext cx="10612754" cy="176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C0C0C"/>
              </a:buClr>
              <a:buSzPts val="5400"/>
              <a:buFont typeface="Twentieth Century"/>
              <a:buNone/>
            </a:pPr>
            <a:r>
              <a:rPr lang="en-US" sz="3600" dirty="0"/>
              <a:t>APPLICATION OF TOTAL INTERNAL REFLECTION</a:t>
            </a:r>
            <a:endParaRPr dirty="0"/>
          </a:p>
        </p:txBody>
      </p:sp>
      <p:sp>
        <p:nvSpPr>
          <p:cNvPr id="158" name="Google Shape;158;p11"/>
          <p:cNvSpPr txBox="1"/>
          <p:nvPr/>
        </p:nvSpPr>
        <p:spPr>
          <a:xfrm>
            <a:off x="790113" y="3167390"/>
            <a:ext cx="970329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defRPr sz="1400" b="0" i="0" u="none" strike="noStrike" cap="none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marL="0" marR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 Optical fiber Communication                         </a:t>
            </a:r>
            <a:endParaRPr/>
          </a:p>
        </p:txBody>
      </p:sp>
      <p:pic>
        <p:nvPicPr>
          <p:cNvPr id="159" name="Google Shape;15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088" y="4203576"/>
            <a:ext cx="4813764" cy="163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033" y="3429000"/>
            <a:ext cx="4972789" cy="2412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5.0.12"/>
  <p:tag name="AS_OS" val="Microsoft Windows NT 10.0.17763.0"/>
  <p:tag name="AS_RELEASE_DATE" val="2021.11.14"/>
  <p:tag name="AS_TITLE" val="Aspose.Slides for .NET5"/>
  <p:tag name="AS_VERSION" val="21.11"/>
</p:tagLst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Bookman Old Style" panose="020F0302020204030204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Franklin Gothic Book" panose="020F0502020204030204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4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5.xml><?xml version="1.0" encoding="utf-8"?>
<a:theme xmlns:a="http://schemas.openxmlformats.org/drawingml/2006/main" name="Integral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382</Words>
  <Application>Microsoft Office PowerPoint</Application>
  <PresentationFormat>Widescreen</PresentationFormat>
  <Paragraphs>59</Paragraphs>
  <Slides>32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Arial</vt:lpstr>
      <vt:lpstr>Arial Black</vt:lpstr>
      <vt:lpstr>Bahnschrift</vt:lpstr>
      <vt:lpstr>Bookman Old Style</vt:lpstr>
      <vt:lpstr>Calibri</vt:lpstr>
      <vt:lpstr>Century Gothic</vt:lpstr>
      <vt:lpstr>Franklin Gothic Book</vt:lpstr>
      <vt:lpstr>Noto Sans Symbols</vt:lpstr>
      <vt:lpstr>Twentieth Century</vt:lpstr>
      <vt:lpstr>Wingdings 3</vt:lpstr>
      <vt:lpstr>Office Theme</vt:lpstr>
      <vt:lpstr>Integral</vt:lpstr>
      <vt:lpstr>1_RetrospectVTI</vt:lpstr>
      <vt:lpstr>Ion Boardroom</vt:lpstr>
      <vt:lpstr>PHYSICS LAB PROJECT</vt:lpstr>
      <vt:lpstr>PROPERTIES OF LIGHT</vt:lpstr>
      <vt:lpstr>PROPERTIES OF LIGHT</vt:lpstr>
      <vt:lpstr>TOTAL INTERNAL REFLECTION</vt:lpstr>
      <vt:lpstr>TOTAL INTERNAL REFLECTION</vt:lpstr>
      <vt:lpstr>TOTAL INTERNAL REFLECTION</vt:lpstr>
      <vt:lpstr>TOTAL INTERNAL REFLECTION</vt:lpstr>
      <vt:lpstr>APPLICATION OF TOTAL INTERNAL REFLECTION</vt:lpstr>
      <vt:lpstr>APPLICATION OF TOTAL INTERNAL REFLECTION</vt:lpstr>
      <vt:lpstr>APPLICATION OF TOTAL INTERNAL REFLECTION</vt:lpstr>
      <vt:lpstr>APPLICATION OF TOTAL INTERNAL REFLECTION</vt:lpstr>
      <vt:lpstr>PowerPoint Presentation</vt:lpstr>
      <vt:lpstr>WHAT IS DISPERSION?</vt:lpstr>
      <vt:lpstr>CAUSE OF DISPERSION</vt:lpstr>
      <vt:lpstr>SPECTRUM</vt:lpstr>
      <vt:lpstr>NEWTONS’S EXPERIMENT</vt:lpstr>
      <vt:lpstr>HOW RAINBOW IS FORM BY DISPERSION OF LIGHT</vt:lpstr>
      <vt:lpstr>How Rainbow is seen to us?</vt:lpstr>
      <vt:lpstr>PowerPoint Presentation</vt:lpstr>
      <vt:lpstr>WHICH COMPONENT DEVIATES MAXIMUM AND MINIMUM?</vt:lpstr>
      <vt:lpstr>WHAT IS THE RATE OF PHOTOSYNTHESIS?</vt:lpstr>
      <vt:lpstr>PowerPoint Presentation</vt:lpstr>
      <vt:lpstr>PowerPoint Presentation</vt:lpstr>
      <vt:lpstr>PowerPoint Presentation</vt:lpstr>
      <vt:lpstr>TYPES OF SCATTERING OF LIGHT</vt:lpstr>
      <vt:lpstr>1.Selective or Rayleigh Scattering </vt:lpstr>
      <vt:lpstr>2. Mie Scattering </vt:lpstr>
      <vt:lpstr>SCATTERED LIGHT</vt:lpstr>
      <vt:lpstr>SCATTERED LIGHT IN SUBSTANCE  AND AIR</vt:lpstr>
      <vt:lpstr>BLUE COLOUR OF SKY</vt:lpstr>
      <vt:lpstr>YELLOW COLOUR OF SUN</vt:lpstr>
      <vt:lpstr>WHITE COLOUR OF CLOUDS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LAB PROJECT</dc:title>
  <cp:lastModifiedBy>hitendra sisodia</cp:lastModifiedBy>
  <cp:revision>5</cp:revision>
  <cp:lastPrinted>2021-12-09T12:25:24Z</cp:lastPrinted>
  <dcterms:created xsi:type="dcterms:W3CDTF">2021-12-09T12:25:24Z</dcterms:created>
  <dcterms:modified xsi:type="dcterms:W3CDTF">2021-12-11T09:39:23Z</dcterms:modified>
</cp:coreProperties>
</file>